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100" d="100"/>
          <a:sy n="100" d="100"/>
        </p:scale>
        <p:origin x="99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Riccardo Torre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O46002023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12/04/2021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BE247E3-1AA2-485D-ADC6-9DE3D7E4D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7" y="730657"/>
            <a:ext cx="6308436" cy="354849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B049A5C-B1FB-4B67-BD6D-FB6C34FE8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07" y="2515046"/>
            <a:ext cx="6308436" cy="354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415" y="1570558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JS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3E24407-217A-4E08-ABA4-51BA71DE4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608" y="273498"/>
            <a:ext cx="7272670" cy="299080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79DEEC0-8A33-4818-97EA-919B5FB26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608" y="4460910"/>
            <a:ext cx="3987362" cy="186678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9776A72-A14F-4AFA-9B0A-63B904E78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1528" y="3747500"/>
            <a:ext cx="2925866" cy="258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76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1725111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Preferiti</a:t>
            </a: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JS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5CDE200-677B-46F2-9CE5-FEE392B6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054" y="105816"/>
            <a:ext cx="6151138" cy="302212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29038AF-5D7A-4133-A411-E56B25B5F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56" y="3274827"/>
            <a:ext cx="3102336" cy="343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01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1725111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Dettagli Contenuti</a:t>
            </a: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JS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38AE2F6-9E47-4FFA-99EA-4CA0876F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061" y="146888"/>
            <a:ext cx="6181725" cy="238535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40996AA-C604-4AE1-A797-C848B54E2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092" y="3950396"/>
            <a:ext cx="5096586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71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1725111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Barra di Ricerca</a:t>
            </a: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JS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82CDC1-BD36-435F-A37D-86EECAA50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019" y="269820"/>
            <a:ext cx="7439025" cy="291058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EDBA96A-E58D-4070-885A-94605D5B7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784" y="3705558"/>
            <a:ext cx="3905795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6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31</Words>
  <Application>Microsoft Office PowerPoint</Application>
  <PresentationFormat>Widescreen</PresentationFormat>
  <Paragraphs>9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MHW2</vt:lpstr>
      <vt:lpstr>Layout complessivo HTML+CSS</vt:lpstr>
      <vt:lpstr>Sezione Contenuti  JS</vt:lpstr>
      <vt:lpstr>Sezione Preferiti  JS</vt:lpstr>
      <vt:lpstr>Dettagli Contenuti  JS</vt:lpstr>
      <vt:lpstr>Barra di Ricerca  JS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RICCARDO TORRE</cp:lastModifiedBy>
  <cp:revision>4</cp:revision>
  <dcterms:created xsi:type="dcterms:W3CDTF">2021-03-24T16:57:46Z</dcterms:created>
  <dcterms:modified xsi:type="dcterms:W3CDTF">2021-04-12T16:35:36Z</dcterms:modified>
</cp:coreProperties>
</file>